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07db13377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07db13377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07db1337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07db1337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07db1337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07db1337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07db1337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07db1337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07db133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07db1337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07db1337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07db1337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07db1337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07db1337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07db1337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07db1337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07db1337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07db1337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07db1337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07db1337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7db133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7db133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07db133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07db1337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07db13377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07db13377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0bdbbee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0bdbbee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0bdbbee1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0bdbbee1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0bdbbee1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0bdbbee1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0bdbbee1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0bdbbee1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0bdbbee1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0bdbbee1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0bdbbee1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0bdbbee1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0bdbbee1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20bdbbee1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0bdbbee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20bdbbee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07db1337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07db1337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0bdbbee1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0bdbbee1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0bdbbee1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0bdbbee1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0bdbbee1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0bdbbee1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0bdbbee1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0bdbbee1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0bdbbee1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20bdbbee1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0bdbbee1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0bdbbee1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0bdbbee1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0bdbbee1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0bdbbee1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0bdbbee1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0bdbbee1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20bdbbee1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0bdbbee1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0bdbbee1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07db1337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07db1337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07db1337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07db1337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07db13377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07db13377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07db1337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07db1337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07db1337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07db1337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07db1337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07db1337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RVIS843/Stroke_Prediction_ML_Project/tree/master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ML project presentation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rgbClr val="999999"/>
                </a:solidFill>
              </a:rPr>
              <a:t>Stroke prediction model</a:t>
            </a:r>
            <a:endParaRPr sz="3500">
              <a:solidFill>
                <a:srgbClr val="999999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246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Jegyeong An, Jarvis Yang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195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4. Univariate Analysis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11700" y="1124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The gender distribution shows a higher proportion of females, while hypertension and heart disease are relatively less common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628199" cy="96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17757"/>
            <a:ext cx="9144003" cy="252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243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4. Univariate Analysis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In the case of smoking, the status is widely distributed, and the age groups are also well-diversified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8142"/>
            <a:ext cx="9144003" cy="2625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243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4. Univariate Analysis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Marriage status shows a higher tendency as older individuals make up a larger proportion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9423"/>
            <a:ext cx="9144003" cy="259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11700" y="825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4. Univariate Analysis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311713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when If we represent Quantitative features numerically in a graph, we can observe that it follows a normal distribution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341" y="0"/>
            <a:ext cx="5043660" cy="6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562" y="1727102"/>
            <a:ext cx="458293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5. Multivariate Analysis (summary)</a:t>
            </a:r>
            <a:endParaRPr sz="2500"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b="1">
                <a:solidFill>
                  <a:schemeClr val="dk1"/>
                </a:solidFill>
              </a:rPr>
              <a:t>gender</a:t>
            </a:r>
            <a:r>
              <a:rPr lang="ko">
                <a:solidFill>
                  <a:schemeClr val="dk1"/>
                </a:solidFill>
              </a:rPr>
              <a:t> : no relation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b="1">
                <a:solidFill>
                  <a:schemeClr val="dk1"/>
                </a:solidFill>
              </a:rPr>
              <a:t>age</a:t>
            </a:r>
            <a:r>
              <a:rPr lang="ko">
                <a:solidFill>
                  <a:schemeClr val="dk1"/>
                </a:solidFill>
              </a:rPr>
              <a:t> : stroke only happened in older people (mainly old and middle age)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b="1">
                <a:solidFill>
                  <a:schemeClr val="dk1"/>
                </a:solidFill>
              </a:rPr>
              <a:t>work type</a:t>
            </a:r>
            <a:r>
              <a:rPr lang="ko">
                <a:solidFill>
                  <a:schemeClr val="dk1"/>
                </a:solidFill>
              </a:rPr>
              <a:t> : have relation, but not that much, happens more in private work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b="1">
                <a:solidFill>
                  <a:schemeClr val="dk1"/>
                </a:solidFill>
              </a:rPr>
              <a:t>smoking</a:t>
            </a:r>
            <a:r>
              <a:rPr lang="ko">
                <a:solidFill>
                  <a:schemeClr val="dk1"/>
                </a:solidFill>
              </a:rPr>
              <a:t> : smoking have relation with age → due to age(not smoking)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b="1">
                <a:solidFill>
                  <a:schemeClr val="dk1"/>
                </a:solidFill>
              </a:rPr>
              <a:t>hypertension</a:t>
            </a:r>
            <a:r>
              <a:rPr lang="ko">
                <a:solidFill>
                  <a:schemeClr val="dk1"/>
                </a:solidFill>
              </a:rPr>
              <a:t> : have relation, but not that much</a:t>
            </a:r>
            <a:endParaRPr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b="1">
                <a:solidFill>
                  <a:schemeClr val="dk1"/>
                </a:solidFill>
              </a:rPr>
              <a:t>bmi</a:t>
            </a:r>
            <a:r>
              <a:rPr lang="ko">
                <a:solidFill>
                  <a:schemeClr val="dk1"/>
                </a:solidFill>
              </a:rPr>
              <a:t> : bmi with people who have stroke is 2 points higher than who does not (but It is difficult to say definitively that bmi has a clear impact on stroke)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22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5. Multivariate Analysis - Gender </a:t>
            </a:r>
            <a:endParaRPr sz="2500"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No Gender has no relation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200" y="270463"/>
            <a:ext cx="3502799" cy="4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4625"/>
          <a:stretch/>
        </p:blipFill>
        <p:spPr>
          <a:xfrm>
            <a:off x="1152500" y="1336950"/>
            <a:ext cx="6838999" cy="3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283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5. Multivariate Analysis - age</a:t>
            </a:r>
            <a:endParaRPr sz="2500"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Stroke only happened in older people mainly old aged and middle aged adults. In terms of average age, the group with strokes has an average age approximately 25 years higher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65763"/>
            <a:ext cx="4689874" cy="4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4">
            <a:alphaModFix/>
          </a:blip>
          <a:srcRect r="30065"/>
          <a:stretch/>
        </p:blipFill>
        <p:spPr>
          <a:xfrm>
            <a:off x="-48125" y="1879025"/>
            <a:ext cx="4620117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4">
            <a:alphaModFix/>
          </a:blip>
          <a:srcRect l="76168" t="19568" b="47269"/>
          <a:stretch/>
        </p:blipFill>
        <p:spPr>
          <a:xfrm>
            <a:off x="2682825" y="2056050"/>
            <a:ext cx="1726251" cy="1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227" y="1879025"/>
            <a:ext cx="431376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5. Multivariate Analysis - work type</a:t>
            </a:r>
            <a:endParaRPr sz="2500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stroke happened more in private work than any other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185" y="445019"/>
            <a:ext cx="375281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 r="24941"/>
          <a:stretch/>
        </p:blipFill>
        <p:spPr>
          <a:xfrm>
            <a:off x="0" y="1727100"/>
            <a:ext cx="4614752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l="79509" t="21061" b="52083"/>
          <a:stretch/>
        </p:blipFill>
        <p:spPr>
          <a:xfrm>
            <a:off x="2914075" y="1979825"/>
            <a:ext cx="1423726" cy="10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5">
            <a:alphaModFix/>
          </a:blip>
          <a:srcRect r="13755"/>
          <a:stretch/>
        </p:blipFill>
        <p:spPr>
          <a:xfrm>
            <a:off x="4614750" y="1790398"/>
            <a:ext cx="4529249" cy="335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5">
            <a:alphaModFix/>
          </a:blip>
          <a:srcRect l="87890" t="20357" b="67572"/>
          <a:stretch/>
        </p:blipFill>
        <p:spPr>
          <a:xfrm>
            <a:off x="8081808" y="1979825"/>
            <a:ext cx="89991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311700" y="1790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5. Multivariate Analysis - smoking</a:t>
            </a:r>
            <a:endParaRPr sz="2500"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As seen below , people who never smoked and those who formerly smoked had the most strokes. however when looking at age, the age of these 2 was higher than others so it could be attributed to age rather than smoking status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259" y="-7"/>
            <a:ext cx="3775740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259" y="310268"/>
            <a:ext cx="3775740" cy="3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4">
            <a:alphaModFix/>
          </a:blip>
          <a:srcRect r="25166"/>
          <a:stretch/>
        </p:blipFill>
        <p:spPr>
          <a:xfrm>
            <a:off x="0" y="2009725"/>
            <a:ext cx="4291850" cy="31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4">
            <a:alphaModFix/>
          </a:blip>
          <a:srcRect l="77143" t="18897" b="57858"/>
          <a:stretch/>
        </p:blipFill>
        <p:spPr>
          <a:xfrm>
            <a:off x="2053300" y="2144150"/>
            <a:ext cx="2089974" cy="11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525" y="2009725"/>
            <a:ext cx="4653476" cy="301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5. Multivariate Analysis - hypertension</a:t>
            </a:r>
            <a:endParaRPr sz="2500"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We can see that impact on stroke is negligible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22" y="508861"/>
            <a:ext cx="3096777" cy="4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077" y="1952750"/>
            <a:ext cx="5001849" cy="3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1992834728">
            <a:hlinkClick r:id="" action="ppaction://media"/>
            <a:extLst>
              <a:ext uri="{FF2B5EF4-FFF2-40B4-BE49-F238E27FC236}">
                <a16:creationId xmlns:a16="http://schemas.microsoft.com/office/drawing/2014/main" id="{1686321C-75CF-5E5C-4BD5-7D78EEF42E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425" y="0"/>
            <a:ext cx="8693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311700" y="228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5. Multivariate Analysis - bmi </a:t>
            </a:r>
            <a:endParaRPr sz="25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311700" y="935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Average bmi of people who had a stroke vs those who hasn't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700" y="0"/>
            <a:ext cx="4380300" cy="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962" y="1492775"/>
            <a:ext cx="4682074" cy="36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311700" y="238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6. Correlation between data attributes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375" y="1108250"/>
            <a:ext cx="5255951" cy="40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400" y="0"/>
            <a:ext cx="3162601" cy="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2!!!!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 of contents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Data Preprocessing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Training Models + Kfold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Evaluating Models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Neural Network Part: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lphaLcPeriod"/>
            </a:pPr>
            <a:r>
              <a:rPr lang="ko" sz="1900">
                <a:solidFill>
                  <a:schemeClr val="dk1"/>
                </a:solidFill>
              </a:rPr>
              <a:t>Plans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lphaLcPeriod"/>
            </a:pPr>
            <a:r>
              <a:rPr lang="ko" sz="1900">
                <a:solidFill>
                  <a:schemeClr val="dk1"/>
                </a:solidFill>
              </a:rPr>
              <a:t>Model Architecture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lphaLcPeriod"/>
            </a:pPr>
            <a:r>
              <a:rPr lang="ko" sz="1900">
                <a:solidFill>
                  <a:schemeClr val="dk1"/>
                </a:solidFill>
              </a:rPr>
              <a:t>Training &amp; Analysis</a:t>
            </a:r>
            <a:endParaRPr sz="1900">
              <a:solidFill>
                <a:schemeClr val="dk1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lphaLcPeriod"/>
            </a:pPr>
            <a:r>
              <a:rPr lang="ko" sz="1900">
                <a:solidFill>
                  <a:schemeClr val="dk1"/>
                </a:solidFill>
              </a:rPr>
              <a:t>Adaptive Learning Rate Strategies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Drop ID Column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Fill bmi N/A values with means of samples in similar group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One hot encode categorical data + Label encode ordinal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Upsample samples with stroke =&gt; fix imbalance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Scale all data using MinMax scaler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43" y="0"/>
            <a:ext cx="84648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Training Models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6225"/>
            <a:ext cx="877252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87930"/>
            <a:ext cx="7782724" cy="10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 Fold Cross Validation</a:t>
            </a:r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9752"/>
            <a:ext cx="9143999" cy="1331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Evaluation</a:t>
            </a: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</a:rPr>
              <a:t>The best model was Extra Trees Classifier followed by Gradient boosting , Random Forest and XGboost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</a:rPr>
              <a:t>Accuracy for Extra Trees was 99% and average cross validation score of 99%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</a:rPr>
              <a:t>Accuracy for Random Forest was 98% and average cross validation score of 98%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</a:rPr>
              <a:t>Accuracy for XGboost was 98% and average cross validation score of 97%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</a:rPr>
              <a:t>Accuracy for Gradient Boost was 98% and average cross validation score of 98%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7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5" y="2462575"/>
            <a:ext cx="2217850" cy="16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425" y="2404175"/>
            <a:ext cx="2486350" cy="16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775" y="2433375"/>
            <a:ext cx="2075691" cy="16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7650" y="2464825"/>
            <a:ext cx="2486350" cy="155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Neural Network Part!!!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 of contents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Data load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NAN values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Checking outliers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Univariate Analysis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Multivariate Analysis</a:t>
            </a:r>
            <a:endParaRPr sz="19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ko" sz="1500">
                <a:solidFill>
                  <a:schemeClr val="dk1"/>
                </a:solidFill>
              </a:rPr>
              <a:t>gender / age /work type / smoking / hypertension / bmi</a:t>
            </a:r>
            <a:endParaRPr sz="15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ko" sz="1900">
                <a:solidFill>
                  <a:schemeClr val="dk1"/>
                </a:solidFill>
              </a:rPr>
              <a:t>Correlation between data attributes</a:t>
            </a:r>
            <a:endParaRPr sz="1900" strike="sngStrik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9"/>
            <a:ext cx="9144000" cy="361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Architecture</a:t>
            </a: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Activation: Swish(x) = x * sigmoid(x)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Batch Normalization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Dropout Inputs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Designed with overfitting protection in mind</a:t>
            </a: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356" y="0"/>
            <a:ext cx="38376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Training Models</a:t>
            </a:r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463" y="54288"/>
            <a:ext cx="30575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06913"/>
            <a:ext cx="88392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Best Model</a:t>
            </a:r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524827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Summary</a:t>
            </a:r>
            <a:endParaRPr/>
          </a:p>
        </p:txBody>
      </p:sp>
      <p:sp>
        <p:nvSpPr>
          <p:cNvPr id="309" name="Google Shape;309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</a:t>
            </a:r>
            <a:r>
              <a:rPr lang="ko" sz="1450">
                <a:solidFill>
                  <a:srgbClr val="00AF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150,662</a:t>
            </a:r>
            <a:r>
              <a:rPr lang="ko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(588.53 KB)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</a:t>
            </a:r>
            <a:r>
              <a:rPr lang="ko" sz="1450">
                <a:solidFill>
                  <a:srgbClr val="00AF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49,889</a:t>
            </a:r>
            <a:r>
              <a:rPr lang="ko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(194.88 KB)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Non-trainable params: </a:t>
            </a:r>
            <a:r>
              <a:rPr lang="ko" sz="1450">
                <a:solidFill>
                  <a:srgbClr val="00AF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992</a:t>
            </a:r>
            <a:r>
              <a:rPr lang="ko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(3.88 KB)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marR="50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Optimizer params: </a:t>
            </a:r>
            <a:r>
              <a:rPr lang="ko" sz="1450">
                <a:solidFill>
                  <a:srgbClr val="00AF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99,781</a:t>
            </a:r>
            <a:r>
              <a:rPr lang="ko" sz="14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(389.77 KB)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204" y="0"/>
            <a:ext cx="36877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Accuracy Analysis 1</a:t>
            </a:r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2475"/>
            <a:ext cx="7511000" cy="37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Accuracy Analysis 2</a:t>
            </a:r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75" y="1017714"/>
            <a:ext cx="7564272" cy="39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Adaptive Learning Rate</a:t>
            </a:r>
            <a:endParaRPr/>
          </a:p>
        </p:txBody>
      </p:sp>
      <p:sp>
        <p:nvSpPr>
          <p:cNvPr id="330" name="Google Shape;33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Strategies: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Reduce Learning Rate On Plateau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Cyclical Learning Rate (CLR) + Triangular 2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Adaptive Learning Rate Result</a:t>
            </a:r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Cannot further improve the performance of the best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Accuracy of RMSprop got slightly improved with Reduce LR on Plateau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Got worse with CLR with Triangular 2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 &amp; A</a:t>
            </a:r>
            <a:endParaRPr/>
          </a:p>
        </p:txBody>
      </p:sp>
      <p:sp>
        <p:nvSpPr>
          <p:cNvPr id="342" name="Google Shape;342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6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Introduction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874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34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534" b="1">
                <a:solidFill>
                  <a:schemeClr val="dk1"/>
                </a:solidFill>
              </a:rPr>
              <a:t>Stroke</a:t>
            </a:r>
            <a:r>
              <a:rPr lang="ko" sz="2534">
                <a:solidFill>
                  <a:schemeClr val="dk1"/>
                </a:solidFill>
              </a:rPr>
              <a:t> prediction is a critical area of research aimed at identifying at-risk individuals using data-driven approaches. This project focuses on building a machine learning model to predict stroke occurrences, leveraging key demographic, health, and lifestyle features to enhance early detection and intervention.</a:t>
            </a:r>
            <a:endParaRPr sz="2534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501" y="963475"/>
            <a:ext cx="2850499" cy="189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6604" y="963474"/>
            <a:ext cx="1619921" cy="91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600" y="1784075"/>
            <a:ext cx="1619926" cy="1079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825" y="1011175"/>
            <a:ext cx="1618075" cy="107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825" y="2138127"/>
            <a:ext cx="1618076" cy="72519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2450550" y="1726550"/>
            <a:ext cx="387300" cy="61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 rot="10800000">
            <a:off x="6175653" y="1726555"/>
            <a:ext cx="387300" cy="61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You!!!!</a:t>
            </a:r>
            <a:endParaRPr/>
          </a:p>
        </p:txBody>
      </p:sp>
      <p:sp>
        <p:nvSpPr>
          <p:cNvPr id="348" name="Google Shape;348;p51"/>
          <p:cNvSpPr txBox="1">
            <a:spLocks noGrp="1"/>
          </p:cNvSpPr>
          <p:nvPr>
            <p:ph type="subTitle" idx="1"/>
          </p:nvPr>
        </p:nvSpPr>
        <p:spPr>
          <a:xfrm>
            <a:off x="0" y="2834125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JARVIS843/Stroke_Prediction_ML_Project: Various machine learning models that predict whether people of all age groups are going to have strokes.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16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Data Load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0" y="854425"/>
            <a:ext cx="9144000" cy="4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 There are 10 features in the data frame, and we mainly focused on the below features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b="1"/>
              <a:t>gender / age / hypertension / work type / bmi / smoking</a:t>
            </a:r>
            <a:endParaRPr b="1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6889"/>
            <a:ext cx="9144003" cy="22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228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Data Load (categorize)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50" y="2548000"/>
            <a:ext cx="3410029" cy="2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475" y="2548000"/>
            <a:ext cx="2969522" cy="2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5">
            <a:alphaModFix/>
          </a:blip>
          <a:srcRect b="33328"/>
          <a:stretch/>
        </p:blipFill>
        <p:spPr>
          <a:xfrm>
            <a:off x="0" y="1017726"/>
            <a:ext cx="9144000" cy="12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t="84213"/>
          <a:stretch/>
        </p:blipFill>
        <p:spPr>
          <a:xfrm>
            <a:off x="0" y="2255033"/>
            <a:ext cx="9144000" cy="2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510"/>
              <a:t>2. NAN values</a:t>
            </a:r>
            <a:endParaRPr sz="251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596550"/>
            <a:ext cx="9144000" cy="3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/>
              <a:t>The missing values were imputed by calculating the average based on gender, marriage status, and age group</a:t>
            </a:r>
            <a:endParaRPr sz="13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4991"/>
            <a:ext cx="1658025" cy="28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22300"/>
            <a:ext cx="1658021" cy="37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1250" y="1152463"/>
            <a:ext cx="6562753" cy="3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1250" y="1543074"/>
            <a:ext cx="2615605" cy="360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6750" y="1543075"/>
            <a:ext cx="2105539" cy="360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2081825" y="2810475"/>
            <a:ext cx="387300" cy="39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5308975" y="2810475"/>
            <a:ext cx="1297200" cy="39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1626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3. Checking outliers</a:t>
            </a:r>
            <a:endParaRPr sz="2500"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500"/>
              <a:t>There was a lot of outliers in bmi and avg glucose level, However by searching online most of these values are normal, so we just remove enough to be in the acceptable range</a:t>
            </a:r>
            <a:endParaRPr sz="15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126" y="1"/>
            <a:ext cx="4353875" cy="8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6172" y="1598975"/>
            <a:ext cx="4536599" cy="35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175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3. Checking outliers</a:t>
            </a:r>
            <a:endParaRPr sz="2500"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311700" y="933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There is still outliers, however removing these will be considered loss of information since these are true outliers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29908"/>
          <a:stretch/>
        </p:blipFill>
        <p:spPr>
          <a:xfrm>
            <a:off x="3327700" y="130912"/>
            <a:ext cx="5816301" cy="6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000" y="1817675"/>
            <a:ext cx="4334002" cy="33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865</Words>
  <Application>Microsoft Office PowerPoint</Application>
  <PresentationFormat>On-screen Show (16:9)</PresentationFormat>
  <Paragraphs>115</Paragraphs>
  <Slides>40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Courier New</vt:lpstr>
      <vt:lpstr>Simple Light</vt:lpstr>
      <vt:lpstr>ML project presentation Stroke prediction model</vt:lpstr>
      <vt:lpstr>PowerPoint Presentation</vt:lpstr>
      <vt:lpstr>Table of contents</vt:lpstr>
      <vt:lpstr>0. Introduction</vt:lpstr>
      <vt:lpstr>Data Load</vt:lpstr>
      <vt:lpstr>Data Load (categorize) </vt:lpstr>
      <vt:lpstr>2. NAN values </vt:lpstr>
      <vt:lpstr>3. Checking outliers</vt:lpstr>
      <vt:lpstr>3. Checking outliers</vt:lpstr>
      <vt:lpstr>4. Univariate Analysis </vt:lpstr>
      <vt:lpstr>4. Univariate Analysis </vt:lpstr>
      <vt:lpstr>4. Univariate Analysis </vt:lpstr>
      <vt:lpstr>4. Univariate Analysis </vt:lpstr>
      <vt:lpstr>5. Multivariate Analysis (summary)</vt:lpstr>
      <vt:lpstr>5. Multivariate Analysis - Gender </vt:lpstr>
      <vt:lpstr>5. Multivariate Analysis - age</vt:lpstr>
      <vt:lpstr>5. Multivariate Analysis - work type</vt:lpstr>
      <vt:lpstr>5. Multivariate Analysis - smoking</vt:lpstr>
      <vt:lpstr>5. Multivariate Analysis - hypertension</vt:lpstr>
      <vt:lpstr>5. Multivariate Analysis - bmi </vt:lpstr>
      <vt:lpstr>6. Correlation between data attributes </vt:lpstr>
      <vt:lpstr>PART 2!!!!</vt:lpstr>
      <vt:lpstr>Table of contents</vt:lpstr>
      <vt:lpstr>Data Preprocessing</vt:lpstr>
      <vt:lpstr>Data Preprocessing</vt:lpstr>
      <vt:lpstr>Training Models</vt:lpstr>
      <vt:lpstr>K Fold Cross Validation</vt:lpstr>
      <vt:lpstr>Evaluation</vt:lpstr>
      <vt:lpstr>Neural Network Part!!!</vt:lpstr>
      <vt:lpstr>PowerPoint Presentation</vt:lpstr>
      <vt:lpstr>Model Architecture</vt:lpstr>
      <vt:lpstr>Training Models</vt:lpstr>
      <vt:lpstr>Best Model</vt:lpstr>
      <vt:lpstr>Model Summary</vt:lpstr>
      <vt:lpstr>Accuracy Analysis 1</vt:lpstr>
      <vt:lpstr>Accuracy Analysis 2</vt:lpstr>
      <vt:lpstr>Adaptive Learning Rate</vt:lpstr>
      <vt:lpstr>Adaptive Learning Rate Result</vt:lpstr>
      <vt:lpstr>Q &amp; A</vt:lpstr>
      <vt:lpstr>Thank You!!!!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Jarvis Yang</cp:lastModifiedBy>
  <cp:revision>1</cp:revision>
  <dcterms:modified xsi:type="dcterms:W3CDTF">2024-12-19T20:18:35Z</dcterms:modified>
</cp:coreProperties>
</file>